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0" r:id="rId31"/>
    <p:sldId id="291" r:id="rId32"/>
    <p:sldId id="285" r:id="rId33"/>
    <p:sldId id="284" r:id="rId34"/>
    <p:sldId id="286" r:id="rId35"/>
    <p:sldId id="287" r:id="rId36"/>
    <p:sldId id="288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0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3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7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55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39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3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79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8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91D33-5751-4D88-B2EF-4DA41CF92D8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E32D-0409-4A12-B400-A89FFE5E6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71" y="1209952"/>
            <a:ext cx="6342857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2" y="364862"/>
            <a:ext cx="10390476" cy="33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6" y="3962357"/>
            <a:ext cx="3838095" cy="15809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979" y="3736291"/>
            <a:ext cx="3766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</a:t>
            </a:r>
            <a:r>
              <a:rPr lang="zh-CN" altLang="en-US" dirty="0" smtClean="0"/>
              <a:t>好数据，先给一个凭据，再一次一次的去拿。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022376" y="4752833"/>
            <a:ext cx="459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为什么要这么做呢，因为</a:t>
            </a:r>
            <a:r>
              <a:rPr lang="en-US" altLang="zh-CN" dirty="0" smtClean="0"/>
              <a:t>PHP</a:t>
            </a:r>
            <a:r>
              <a:rPr lang="zh-CN" altLang="en-US" dirty="0" smtClean="0"/>
              <a:t>配置文件里面设置了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能占用了内存为</a:t>
            </a:r>
            <a:r>
              <a:rPr lang="en-US" altLang="zh-CN" dirty="0" smtClean="0"/>
              <a:t>128M</a:t>
            </a:r>
            <a:r>
              <a:rPr lang="zh-CN" altLang="en-US" dirty="0" smtClean="0"/>
              <a:t>，要是一次性拿的东西过多，就把内存占满了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14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5" y="644879"/>
            <a:ext cx="5200000" cy="26476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6603" y="95534"/>
            <a:ext cx="5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这是一种很</a:t>
            </a:r>
            <a:r>
              <a:rPr lang="en-US" altLang="zh-CN" dirty="0" smtClean="0"/>
              <a:t>low</a:t>
            </a:r>
            <a:r>
              <a:rPr lang="zh-CN" altLang="en-US" dirty="0" smtClean="0"/>
              <a:t>的方式打印表里面的全部行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3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0" y="1485823"/>
            <a:ext cx="7767731" cy="13392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8" y="577848"/>
            <a:ext cx="5397262" cy="5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0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14" y="979575"/>
            <a:ext cx="9912617" cy="57164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639" y="150125"/>
            <a:ext cx="293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批量删除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13" y="334791"/>
            <a:ext cx="4819048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8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6" y="1539527"/>
            <a:ext cx="7978525" cy="9170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6" y="176618"/>
            <a:ext cx="8114286" cy="8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7104" y="976618"/>
            <a:ext cx="519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我们自己的单项删除怎么改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92" y="2882929"/>
            <a:ext cx="1832496" cy="32585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0436" y="3439236"/>
            <a:ext cx="887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怎么弄选中和批量选中，这是</a:t>
            </a:r>
            <a:r>
              <a:rPr lang="en-US" altLang="zh-CN" dirty="0" smtClean="0"/>
              <a:t>JS</a:t>
            </a:r>
            <a:r>
              <a:rPr lang="zh-CN" altLang="en-US" dirty="0" smtClean="0"/>
              <a:t>实现的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73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307" y="204716"/>
            <a:ext cx="559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添加，表单类这些功能怎么做。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将静态功能粘贴过来，首先修改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里面的一些参数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2639" y="2920621"/>
            <a:ext cx="4380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Option</a:t>
            </a:r>
            <a:r>
              <a:rPr lang="zh-CN" altLang="en-US" dirty="0" smtClean="0"/>
              <a:t>里面有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就提交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，没有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就提交里面的文字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一般来说没有接收的，就把</a:t>
            </a:r>
            <a:r>
              <a:rPr lang="en-US" altLang="zh-CN" dirty="0" smtClean="0"/>
              <a:t>value=-1</a:t>
            </a:r>
            <a:r>
              <a:rPr lang="zh-CN" altLang="en-US" dirty="0" smtClean="0"/>
              <a:t>，到时候在服务端判断一下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9" y="1654996"/>
            <a:ext cx="5123809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29" y="691633"/>
            <a:ext cx="7502570" cy="60468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513" y="136478"/>
            <a:ext cx="41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解析路径里面的扩展名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57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7" y="527039"/>
            <a:ext cx="5815461" cy="1588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6" y="2945245"/>
            <a:ext cx="6573546" cy="12173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4776" y="2429301"/>
            <a:ext cx="397149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用花括弧申明字符串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96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95" y="1286143"/>
            <a:ext cx="9723809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093" y="709684"/>
            <a:ext cx="451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中文操作系统默认编码是</a:t>
            </a:r>
            <a:r>
              <a:rPr lang="en-US" altLang="zh-CN" dirty="0" smtClean="0"/>
              <a:t>GBK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99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4" y="211537"/>
            <a:ext cx="3323809" cy="18095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6244" y="2042436"/>
            <a:ext cx="428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表名，字段的名字都可以用反引号引起来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4" y="2328382"/>
            <a:ext cx="5238095" cy="5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46" y="3806442"/>
            <a:ext cx="3902620" cy="6141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46" y="3625490"/>
            <a:ext cx="4390476" cy="1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46" y="4656135"/>
            <a:ext cx="4752381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4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79" y="1001339"/>
            <a:ext cx="8371428" cy="2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6161" y="313899"/>
            <a:ext cx="40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有可能会发生哈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094328" y="1222781"/>
            <a:ext cx="1692323" cy="627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94328" y="1096874"/>
            <a:ext cx="522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</a:t>
            </a:r>
            <a:r>
              <a:rPr lang="en-US" altLang="zh-CN" dirty="0" smtClean="0"/>
              <a:t>UTF8</a:t>
            </a:r>
            <a:r>
              <a:rPr lang="zh-CN" altLang="en-US" dirty="0" smtClean="0"/>
              <a:t>格式的，所以可能会报错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53385" y="218364"/>
            <a:ext cx="45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请求响应用的编码都是</a:t>
            </a:r>
            <a:r>
              <a:rPr lang="en-US" altLang="zh-CN" dirty="0" smtClean="0"/>
              <a:t>UTF8</a:t>
            </a:r>
            <a:r>
              <a:rPr lang="zh-CN" altLang="en-US" dirty="0"/>
              <a:t>编码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6603" y="3579865"/>
            <a:ext cx="40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解决方案，转化一下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3" y="3966256"/>
            <a:ext cx="91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267713"/>
            <a:ext cx="9104762" cy="21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8" y="2673316"/>
            <a:ext cx="5647619" cy="17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3" y="4580539"/>
            <a:ext cx="6142857" cy="24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5397" y="5431809"/>
            <a:ext cx="248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Old</a:t>
            </a:r>
            <a:r>
              <a:rPr lang="zh-CN" altLang="en-US" dirty="0" smtClean="0"/>
              <a:t>这个数据里面有一个不是</a:t>
            </a:r>
            <a:r>
              <a:rPr lang="en-US" altLang="zh-CN" dirty="0" smtClean="0"/>
              <a:t>UTF8</a:t>
            </a:r>
            <a:r>
              <a:rPr lang="zh-CN" altLang="en-US" dirty="0" smtClean="0"/>
              <a:t>的字符串，就会出问题。系列化的时候不支持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97087" y="2673316"/>
            <a:ext cx="3357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总结：</a:t>
            </a:r>
            <a:r>
              <a:rPr lang="en-US" altLang="zh-CN" dirty="0" smtClean="0"/>
              <a:t>move——upload——file</a:t>
            </a:r>
            <a:r>
              <a:rPr lang="zh-CN" altLang="en-US" dirty="0" smtClean="0"/>
              <a:t>不支持</a:t>
            </a:r>
            <a:r>
              <a:rPr lang="en-US" altLang="zh-CN" dirty="0" smtClean="0"/>
              <a:t>uff8</a:t>
            </a:r>
            <a:r>
              <a:rPr lang="zh-CN" altLang="en-US" dirty="0" smtClean="0"/>
              <a:t>，我就转</a:t>
            </a:r>
            <a:endParaRPr lang="en-US" altLang="zh-CN" dirty="0" smtClean="0"/>
          </a:p>
          <a:p>
            <a:r>
              <a:rPr lang="en-US" altLang="zh-CN" dirty="0" err="1" smtClean="0"/>
              <a:t>Json_encode</a:t>
            </a:r>
            <a:r>
              <a:rPr lang="zh-CN" altLang="en-US" dirty="0" smtClean="0"/>
              <a:t>不支持</a:t>
            </a:r>
            <a:r>
              <a:rPr lang="en-US" altLang="zh-CN" dirty="0" smtClean="0"/>
              <a:t>GBK</a:t>
            </a:r>
            <a:r>
              <a:rPr lang="zh-CN" altLang="en-US" dirty="0" smtClean="0"/>
              <a:t>，我再转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71" y="205190"/>
            <a:ext cx="10142857" cy="6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728" y="545910"/>
            <a:ext cx="481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浏览器传递数据的地方有两个：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一个是请求行当中的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241"/>
            <a:ext cx="4904762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5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7" y="1174454"/>
            <a:ext cx="10904762" cy="3990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546" y="191069"/>
            <a:ext cx="11600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为什么文件不能选择默认值，因为渲染的数据是从服务端发过来的。像姓名啊，性别啊，生日啊都可以从服务端</a:t>
            </a:r>
            <a:endParaRPr lang="en-US" altLang="zh-CN" dirty="0" smtClean="0"/>
          </a:p>
          <a:p>
            <a:r>
              <a:rPr lang="zh-CN" altLang="en-US" dirty="0" smtClean="0"/>
              <a:t>取得数据再进行渲染。但是这里的选择文件，路径其实是选的本地客户端上的路径吧，我服务器怎么会知道你的本地路径呢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37" y="5581176"/>
            <a:ext cx="6224062" cy="6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2" y="2467756"/>
            <a:ext cx="5343762" cy="37651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4" y="317244"/>
            <a:ext cx="7667481" cy="2586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96334" y="3043451"/>
            <a:ext cx="43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而实际开发中，是以一张图片默认代替文件域，而把文件域拿来隐藏了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001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6" y="159029"/>
            <a:ext cx="10990476" cy="48476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7797" y="5186149"/>
            <a:ext cx="10549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这里有一个非常重要的点：用户修改完后，以</a:t>
            </a:r>
            <a:r>
              <a:rPr lang="en-US" altLang="zh-CN" dirty="0" err="1" smtClean="0"/>
              <a:t>poST</a:t>
            </a:r>
            <a:r>
              <a:rPr lang="zh-CN" altLang="en-US" dirty="0" smtClean="0"/>
              <a:t>方式提交那几个参数。然后服务端需要重新渲染页面，然而我就只有那几个参数，也不知道我该修改的是那一台数据，怎么找到修改对应数据，然后怎么保存。</a:t>
            </a:r>
            <a:endParaRPr lang="en-US" altLang="zh-CN" dirty="0" smtClean="0"/>
          </a:p>
          <a:p>
            <a:r>
              <a:rPr lang="zh-CN" altLang="en-US" dirty="0" smtClean="0"/>
              <a:t>所以重新提交后需要传递一个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过来。</a:t>
            </a:r>
            <a:endParaRPr lang="en-US" altLang="zh-CN" dirty="0" smtClean="0"/>
          </a:p>
          <a:p>
            <a:r>
              <a:rPr lang="zh-CN" altLang="en-US" dirty="0" smtClean="0"/>
              <a:t>一句话，用户改完数据后，重新提交的时候，若不传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则我不是知道是修改那一条数据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27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343" y="491319"/>
            <a:ext cx="539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POST</a:t>
            </a:r>
            <a:r>
              <a:rPr lang="zh-CN" altLang="en-US" dirty="0" smtClean="0"/>
              <a:t>是通过请求体传数据</a:t>
            </a:r>
            <a:endParaRPr lang="en-US" altLang="zh-CN" dirty="0" smtClean="0"/>
          </a:p>
          <a:p>
            <a:r>
              <a:rPr lang="zh-CN" altLang="en-US" dirty="0" smtClean="0"/>
              <a:t>其实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也可以通过？传数据，把</a:t>
            </a:r>
            <a:r>
              <a:rPr lang="en-US" altLang="zh-CN" dirty="0" smtClean="0"/>
              <a:t>ID</a:t>
            </a:r>
            <a:r>
              <a:rPr lang="zh-CN" altLang="en-US" dirty="0" smtClean="0"/>
              <a:t>带过去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10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6" y="1076619"/>
            <a:ext cx="10619048" cy="47047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3636" y="3411940"/>
            <a:ext cx="322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第一次跳转到编辑页面的时候，就应该把</a:t>
            </a:r>
            <a:r>
              <a:rPr lang="en-US" altLang="zh-CN" dirty="0" smtClean="0"/>
              <a:t>ID</a:t>
            </a:r>
            <a:r>
              <a:rPr lang="zh-CN" altLang="en-US" dirty="0" smtClean="0"/>
              <a:t>带过来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4024" y="4544704"/>
            <a:ext cx="1255594" cy="1392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4842" y="5923128"/>
            <a:ext cx="32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虽然没显示出</a:t>
            </a:r>
            <a:r>
              <a:rPr lang="en-US" altLang="zh-CN" dirty="0" smtClean="0"/>
              <a:t>ID</a:t>
            </a:r>
            <a:r>
              <a:rPr lang="zh-CN" altLang="en-US" dirty="0" smtClean="0"/>
              <a:t>但是应该有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02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43" y="444219"/>
            <a:ext cx="6485714" cy="4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8991" y="1078173"/>
            <a:ext cx="514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还有种方式就是可以传递这种隐藏的表单，在界面上不会显示，但是会传递数据到服务端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26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6" y="311683"/>
            <a:ext cx="5685714" cy="20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28" y="2572791"/>
            <a:ext cx="3104762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8" y="817287"/>
            <a:ext cx="10304762" cy="205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6161" y="2879678"/>
            <a:ext cx="3521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这边显示服务端传递过来原有默认数据，然后用户进行修改，修改完了以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方式提交，但是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031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1" y="645245"/>
            <a:ext cx="10790476" cy="507619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900752" y="4176215"/>
            <a:ext cx="5459105" cy="180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6979" y="5721435"/>
            <a:ext cx="412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</a:t>
            </a:r>
            <a:r>
              <a:rPr lang="en-US" altLang="zh-CN" dirty="0" smtClean="0"/>
              <a:t>id</a:t>
            </a:r>
            <a:r>
              <a:rPr lang="zh-CN" altLang="en-US" dirty="0"/>
              <a:t>以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方式带的，那么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参数后面也会带上一个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10306" y="5721435"/>
            <a:ext cx="412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ID</a:t>
            </a:r>
            <a:r>
              <a:rPr lang="zh-CN" altLang="en-US" dirty="0" smtClean="0"/>
              <a:t>是加在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里面的，而其余几个参数都是通过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表单的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提交，然后以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的方式传递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81" y="266379"/>
            <a:ext cx="5961905" cy="4285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78221" y="259307"/>
            <a:ext cx="4776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Action</a:t>
            </a:r>
            <a:r>
              <a:rPr lang="zh-CN" altLang="en-US" dirty="0" smtClean="0"/>
              <a:t>后面跟的地址代表，表单填写完之后，以哪个地址像服务器提交请求，这个地址后面可以加参数（</a:t>
            </a:r>
            <a:r>
              <a:rPr lang="en-US" altLang="zh-CN" dirty="0" smtClean="0"/>
              <a:t>ID</a:t>
            </a:r>
            <a:r>
              <a:rPr lang="zh-CN" altLang="en-US" dirty="0" smtClean="0"/>
              <a:t>参数），让服务器知道我改哪条数据库数据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89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2" y="1043285"/>
            <a:ext cx="10590476" cy="47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177421"/>
            <a:ext cx="728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其实也可以在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那里就返回列表页</a:t>
            </a:r>
            <a:endParaRPr lang="en-US" altLang="zh-CN" dirty="0" smtClean="0"/>
          </a:p>
          <a:p>
            <a:r>
              <a:rPr lang="zh-CN" altLang="en-US" dirty="0" smtClean="0"/>
              <a:t>提交的时候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地址才会起作用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5785" y="5691116"/>
            <a:ext cx="11218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以前我们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方式，都是用户填写完表单后点提交，以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里面的内容（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的键值对传数据）</a:t>
            </a:r>
            <a:r>
              <a:rPr lang="zh-CN" altLang="en-US" dirty="0"/>
              <a:t>也就是请求</a:t>
            </a:r>
            <a:r>
              <a:rPr lang="zh-CN" altLang="en-US" dirty="0" smtClean="0"/>
              <a:t>体传数据</a:t>
            </a:r>
            <a:endParaRPr lang="en-US" altLang="zh-CN" dirty="0" smtClean="0"/>
          </a:p>
          <a:p>
            <a:r>
              <a:rPr lang="zh-CN" altLang="en-US" dirty="0" smtClean="0"/>
              <a:t>其实也可以通过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这个路径来传数据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246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59" y="343580"/>
            <a:ext cx="1000000" cy="6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534" y="1269242"/>
            <a:ext cx="255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单点击编辑按钮的时候，会跳转到编辑页面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" y="2757298"/>
            <a:ext cx="3723809" cy="323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93" y="2184092"/>
            <a:ext cx="255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因为我在</a:t>
            </a:r>
            <a:r>
              <a:rPr lang="en-US" altLang="zh-CN" dirty="0" smtClean="0"/>
              <a:t>a</a:t>
            </a:r>
            <a:r>
              <a:rPr lang="zh-CN" altLang="en-US" dirty="0" smtClean="0"/>
              <a:t>连接这里传递了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4" y="4141198"/>
            <a:ext cx="4742857" cy="17142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6118" y="3494867"/>
            <a:ext cx="255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所以跳转过来的时候，地址栏上带得有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75174" y="1269241"/>
            <a:ext cx="418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然后我们渲染编辑页面的默认值的时候，</a:t>
            </a:r>
            <a:endParaRPr lang="en-US" altLang="zh-CN" dirty="0" smtClean="0"/>
          </a:p>
          <a:p>
            <a:r>
              <a:rPr lang="zh-CN" altLang="en-US" dirty="0" smtClean="0"/>
              <a:t>就是根据这个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去数据库取数据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873" y="157865"/>
            <a:ext cx="1971429" cy="3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046" y="629294"/>
            <a:ext cx="5990476" cy="3714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06880" y="1997909"/>
            <a:ext cx="684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重新填写后需要拿到服务端进行再次渲染，</a:t>
            </a:r>
            <a:endParaRPr lang="en-US" altLang="zh-CN" dirty="0" smtClean="0"/>
          </a:p>
          <a:p>
            <a:r>
              <a:rPr lang="zh-CN" altLang="en-US" dirty="0" smtClean="0"/>
              <a:t>但问题是，用户如果再次提交只以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方式提交的那几个修改的值，</a:t>
            </a:r>
            <a:endParaRPr lang="en-US" altLang="zh-CN" dirty="0" smtClean="0"/>
          </a:p>
          <a:p>
            <a:r>
              <a:rPr lang="zh-CN" altLang="en-US" dirty="0"/>
              <a:t>那</a:t>
            </a:r>
            <a:r>
              <a:rPr lang="zh-CN" altLang="en-US" dirty="0" smtClean="0"/>
              <a:t>我服务端接受到了也不知道去修改数据库中哪条</a:t>
            </a:r>
            <a:r>
              <a:rPr lang="en-US" altLang="zh-CN" dirty="0" smtClean="0"/>
              <a:t>ID</a:t>
            </a:r>
            <a:r>
              <a:rPr lang="zh-CN" altLang="en-US" dirty="0" smtClean="0"/>
              <a:t>对应的数据</a:t>
            </a:r>
            <a:endParaRPr lang="en-US" altLang="zh-CN" dirty="0" smtClean="0"/>
          </a:p>
          <a:p>
            <a:r>
              <a:rPr lang="zh-CN" altLang="en-US" dirty="0" smtClean="0"/>
              <a:t>所以，我们再次提交需要把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一并带过去</a:t>
            </a:r>
            <a:endParaRPr lang="en-US" altLang="zh-CN" dirty="0" smtClean="0"/>
          </a:p>
          <a:p>
            <a:r>
              <a:rPr lang="zh-CN" altLang="en-US" dirty="0" smtClean="0"/>
              <a:t>怎么实现呢？</a:t>
            </a:r>
            <a:endParaRPr lang="en-US" altLang="zh-CN" dirty="0" smtClean="0"/>
          </a:p>
          <a:p>
            <a:r>
              <a:rPr lang="zh-CN" altLang="en-US" dirty="0" smtClean="0"/>
              <a:t>就是在请求编辑页面的时候，就把</a:t>
            </a:r>
            <a:r>
              <a:rPr lang="en-US" altLang="zh-CN" dirty="0" smtClean="0"/>
              <a:t>ID</a:t>
            </a:r>
            <a:r>
              <a:rPr lang="zh-CN" altLang="en-US" dirty="0" smtClean="0"/>
              <a:t>放到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998" y="3723803"/>
            <a:ext cx="8304762" cy="3238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43204" y="4536676"/>
            <a:ext cx="497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放到表单的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个属性后面</a:t>
            </a:r>
            <a:endParaRPr lang="en-US" altLang="zh-CN" dirty="0" smtClean="0"/>
          </a:p>
          <a:p>
            <a:r>
              <a:rPr lang="zh-CN" altLang="en-US" dirty="0" smtClean="0"/>
              <a:t>这样的话，当我们修改完，再次提交修改的表单的时候，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139" y="4146079"/>
            <a:ext cx="8261861" cy="2488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688" y="5414333"/>
            <a:ext cx="6504762" cy="7809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4994" y="5650764"/>
            <a:ext cx="500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再点击提交之前，就应该得到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。这个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就写到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那里。所以在用户点击编辑，得到表单</a:t>
            </a:r>
            <a:endParaRPr lang="en-US" altLang="zh-CN" dirty="0" smtClean="0"/>
          </a:p>
          <a:p>
            <a:r>
              <a:rPr lang="zh-CN" altLang="en-US" dirty="0" smtClean="0"/>
              <a:t>页面的时候，也应该得到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。这样我们提交的时候就可以把</a:t>
            </a:r>
            <a:r>
              <a:rPr lang="en-US" altLang="zh-CN" dirty="0" smtClean="0"/>
              <a:t>ID</a:t>
            </a:r>
            <a:r>
              <a:rPr lang="zh-CN" altLang="en-US" dirty="0" smtClean="0"/>
              <a:t>提交过去了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644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9" y="428315"/>
            <a:ext cx="8685714" cy="7333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3206" y="1405719"/>
            <a:ext cx="473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当我们点击提交的时候，以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方式请求，请求路径就是</a:t>
            </a:r>
            <a:r>
              <a:rPr lang="en-US" altLang="zh-CN" dirty="0" smtClean="0"/>
              <a:t>action</a:t>
            </a:r>
          </a:p>
          <a:p>
            <a:endParaRPr lang="en-US" altLang="zh-CN" dirty="0"/>
          </a:p>
          <a:p>
            <a:r>
              <a:rPr lang="zh-CN" altLang="en-US" dirty="0" smtClean="0"/>
              <a:t>那么得到的就是：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9" y="2850119"/>
            <a:ext cx="5151475" cy="499049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333767" y="1828800"/>
            <a:ext cx="1907878" cy="1473958"/>
          </a:xfrm>
          <a:custGeom>
            <a:avLst/>
            <a:gdLst>
              <a:gd name="connsiteX0" fmla="*/ 0 w 1907878"/>
              <a:gd name="connsiteY0" fmla="*/ 0 h 1473958"/>
              <a:gd name="connsiteX1" fmla="*/ 1883391 w 1907878"/>
              <a:gd name="connsiteY1" fmla="*/ 341194 h 1473958"/>
              <a:gd name="connsiteX2" fmla="*/ 900752 w 1907878"/>
              <a:gd name="connsiteY2" fmla="*/ 1473958 h 147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878" h="1473958">
                <a:moveTo>
                  <a:pt x="0" y="0"/>
                </a:moveTo>
                <a:cubicBezTo>
                  <a:pt x="866633" y="47767"/>
                  <a:pt x="1733266" y="95534"/>
                  <a:pt x="1883391" y="341194"/>
                </a:cubicBezTo>
                <a:cubicBezTo>
                  <a:pt x="2033516" y="586854"/>
                  <a:pt x="1467134" y="1030406"/>
                  <a:pt x="900752" y="14739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49" y="4294519"/>
            <a:ext cx="7076190" cy="10952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206" y="3593239"/>
            <a:ext cx="366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请求方式换成了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，但是路径后面依然有问号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875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6160" y="259307"/>
            <a:ext cx="10563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为什么在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后面用问号呢？</a:t>
            </a:r>
            <a:endParaRPr lang="en-US" altLang="zh-CN" dirty="0" smtClean="0"/>
          </a:p>
          <a:p>
            <a:r>
              <a:rPr lang="zh-CN" altLang="en-US" dirty="0" smtClean="0"/>
              <a:t>这个地址还可以刷新</a:t>
            </a:r>
            <a:endParaRPr lang="en-US" altLang="zh-CN" dirty="0" smtClean="0"/>
          </a:p>
          <a:p>
            <a:r>
              <a:rPr lang="zh-CN" altLang="en-US" dirty="0" smtClean="0"/>
              <a:t>否则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方式提交后就没有问号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zh-CN" altLang="en-US" dirty="0" smtClean="0"/>
              <a:t>没有问号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，原表单页面的</a:t>
            </a:r>
            <a:r>
              <a:rPr lang="en-US" altLang="zh-CN" dirty="0" smtClean="0"/>
              <a:t>get</a:t>
            </a:r>
            <a:r>
              <a:rPr lang="zh-CN" altLang="en-US" dirty="0" smtClean="0"/>
              <a:t>请求就拿不到石杨啊，性别这些信息了。（因为</a:t>
            </a:r>
            <a:r>
              <a:rPr lang="en-US" altLang="zh-CN" dirty="0" err="1" smtClean="0"/>
              <a:t>G</a:t>
            </a:r>
            <a:r>
              <a:rPr lang="en-US" altLang="zh-CN" dirty="0" err="1"/>
              <a:t>e</a:t>
            </a:r>
            <a:r>
              <a:rPr lang="en-US" altLang="zh-CN" dirty="0" err="1" smtClean="0"/>
              <a:t>T</a:t>
            </a:r>
            <a:r>
              <a:rPr lang="zh-CN" altLang="en-US" dirty="0" smtClean="0"/>
              <a:t>请求通过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地址后面的问号拿数据）</a:t>
            </a:r>
            <a:endParaRPr lang="en-US" altLang="zh-CN" dirty="0" smtClean="0"/>
          </a:p>
          <a:p>
            <a:r>
              <a:rPr lang="zh-CN" altLang="en-US" dirty="0" smtClean="0"/>
              <a:t>为什么没有问号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拿不到呢？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2013633"/>
            <a:ext cx="4076190" cy="11142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0251" y="3275463"/>
            <a:ext cx="3684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因为如果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里面有问号，请求路径里面也有问号，也相当以</a:t>
            </a:r>
            <a:r>
              <a:rPr lang="en-US" altLang="zh-CN" dirty="0" smtClean="0"/>
              <a:t>GET</a:t>
            </a:r>
            <a:r>
              <a:rPr lang="zh-CN" altLang="en-US" dirty="0" smtClean="0"/>
              <a:t>的方式去请求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1" y="4346337"/>
            <a:ext cx="3133333" cy="6571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251" y="5390866"/>
            <a:ext cx="440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这样返回同一个页面，也就是表单页面，我依然可以得到默认值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1" y="1638267"/>
            <a:ext cx="6293815" cy="3957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16203" y="2374710"/>
            <a:ext cx="267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这样前面这一坨逻辑就可以共用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9349" y="3021041"/>
            <a:ext cx="292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因为我</a:t>
            </a:r>
            <a:r>
              <a:rPr lang="en-US" altLang="zh-CN" dirty="0" smtClean="0">
                <a:solidFill>
                  <a:srgbClr val="FFC000"/>
                </a:solidFill>
              </a:rPr>
              <a:t>action</a:t>
            </a:r>
            <a:r>
              <a:rPr lang="zh-CN" altLang="en-US" dirty="0" smtClean="0">
                <a:solidFill>
                  <a:srgbClr val="FFC000"/>
                </a:solidFill>
              </a:rPr>
              <a:t>后面有问号，当提交表单时，也就像正常</a:t>
            </a:r>
            <a:r>
              <a:rPr lang="en-US" altLang="zh-CN" dirty="0" smtClean="0">
                <a:solidFill>
                  <a:srgbClr val="FFC000"/>
                </a:solidFill>
              </a:rPr>
              <a:t>get</a:t>
            </a:r>
            <a:r>
              <a:rPr lang="zh-CN" altLang="en-US" dirty="0" smtClean="0">
                <a:solidFill>
                  <a:srgbClr val="FFC000"/>
                </a:solidFill>
              </a:rPr>
              <a:t>一样传递了问号后面的</a:t>
            </a:r>
            <a:r>
              <a:rPr lang="en-US" altLang="zh-CN" dirty="0" smtClean="0">
                <a:solidFill>
                  <a:srgbClr val="FFC000"/>
                </a:solidFill>
              </a:rPr>
              <a:t>id</a:t>
            </a:r>
            <a:r>
              <a:rPr lang="zh-CN" altLang="en-US" dirty="0" smtClean="0">
                <a:solidFill>
                  <a:srgbClr val="FFC000"/>
                </a:solidFill>
              </a:rPr>
              <a:t>，就可以拿到相应信息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048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5" y="667824"/>
            <a:ext cx="10742857" cy="467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7230" y="5554639"/>
            <a:ext cx="691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两次的不同就在于请求方式的不同，以此来作为判断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08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7" y="1291017"/>
            <a:ext cx="6177605" cy="5923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69242" y="1897039"/>
            <a:ext cx="301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这个代表问号参数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74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6" y="809952"/>
            <a:ext cx="9666667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8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0" y="655247"/>
            <a:ext cx="4629864" cy="2959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59" y="655247"/>
            <a:ext cx="4575605" cy="29243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5218" y="4039737"/>
            <a:ext cx="429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同一</a:t>
            </a:r>
            <a:r>
              <a:rPr lang="zh-CN" altLang="en-US" dirty="0" smtClean="0"/>
              <a:t>个网站，他去访问有广告，</a:t>
            </a:r>
            <a:endParaRPr lang="en-US" altLang="zh-CN" dirty="0" smtClean="0"/>
          </a:p>
          <a:p>
            <a:r>
              <a:rPr lang="zh-CN" altLang="en-US" dirty="0" smtClean="0"/>
              <a:t>他就把广告关了，于是不在显示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64824" y="4039737"/>
            <a:ext cx="429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同一</a:t>
            </a:r>
            <a:r>
              <a:rPr lang="zh-CN" altLang="en-US" dirty="0" smtClean="0"/>
              <a:t>个网站，我去访问的时候依然有广告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10952" y="4778537"/>
            <a:ext cx="870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那么问题来了，网站是怎么记住他把广告关了的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10952" y="5149690"/>
            <a:ext cx="870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然而他换一个网站依然会有广告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8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4" y="1201545"/>
            <a:ext cx="7104762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552809"/>
            <a:ext cx="9371428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9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0" y="415101"/>
            <a:ext cx="6572835" cy="46066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1570" y="5308979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第一次打开网页登录，会被记住</a:t>
            </a:r>
            <a:endParaRPr lang="en-US" altLang="zh-CN" dirty="0" smtClean="0"/>
          </a:p>
          <a:p>
            <a:r>
              <a:rPr lang="zh-CN" altLang="en-US" dirty="0"/>
              <a:t>当第二</a:t>
            </a:r>
            <a:r>
              <a:rPr lang="zh-CN" altLang="en-US" dirty="0" smtClean="0"/>
              <a:t>次打开网页的时候就不需要登录了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85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3"/>
            <a:ext cx="5609524" cy="55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19" y="1806512"/>
            <a:ext cx="7085714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18" y="254745"/>
            <a:ext cx="7600000" cy="3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45" y="3464269"/>
            <a:ext cx="5353923" cy="33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5" y="147453"/>
            <a:ext cx="6254430" cy="9170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5910" y="1255594"/>
            <a:ext cx="46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只能在请求响应的过程中才能使用的</a:t>
            </a:r>
            <a:r>
              <a:rPr lang="en-US" altLang="zh-CN" dirty="0" smtClean="0"/>
              <a:t>cookie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70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69" y="861261"/>
            <a:ext cx="10920427" cy="66728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4626591" y="668740"/>
            <a:ext cx="2074460" cy="52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16657" y="272955"/>
            <a:ext cx="11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过期时间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51426" y="457621"/>
            <a:ext cx="279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作用域范围，路径范围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469039" y="1194905"/>
            <a:ext cx="3070746" cy="865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90866" y="2115403"/>
            <a:ext cx="19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这个是安全的，只能通过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协议访问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941729" y="1260894"/>
            <a:ext cx="587520" cy="113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847" y="2289016"/>
            <a:ext cx="2904762" cy="3428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98090" y="2609423"/>
            <a:ext cx="3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只能在请求响应的过程中才能使用的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，这样的话</a:t>
            </a:r>
            <a:r>
              <a:rPr lang="en-US" altLang="zh-CN" dirty="0" smtClean="0"/>
              <a:t>JS</a:t>
            </a:r>
            <a:r>
              <a:rPr lang="zh-CN" altLang="en-US" dirty="0" smtClean="0"/>
              <a:t>就访问不到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92" y="3514386"/>
            <a:ext cx="2247619" cy="4666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3" y="4780675"/>
            <a:ext cx="5819048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2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28" y="352809"/>
            <a:ext cx="7657143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9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76"/>
            <a:ext cx="7956645" cy="28133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30807" y="532263"/>
            <a:ext cx="33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最后一个</a:t>
            </a:r>
            <a:r>
              <a:rPr lang="en-US" altLang="zh-CN" dirty="0" smtClean="0">
                <a:solidFill>
                  <a:srgbClr val="FFFF00"/>
                </a:solidFill>
              </a:rPr>
              <a:t>(4)</a:t>
            </a:r>
            <a:r>
              <a:rPr lang="zh-CN" altLang="en-US" dirty="0" smtClean="0">
                <a:solidFill>
                  <a:srgbClr val="FFFF00"/>
                </a:solidFill>
              </a:rPr>
              <a:t>设置的是</a:t>
            </a:r>
            <a:r>
              <a:rPr lang="en-US" altLang="zh-CN" dirty="0" smtClean="0">
                <a:solidFill>
                  <a:srgbClr val="FFFF00"/>
                </a:solidFill>
              </a:rPr>
              <a:t>HTTP only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3" y="3054333"/>
            <a:ext cx="8457143" cy="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1920"/>
            <a:ext cx="3095238" cy="6095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66531" y="4521920"/>
            <a:ext cx="28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Key4 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就访问不到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3" y="4352659"/>
            <a:ext cx="4523809" cy="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93" y="5406458"/>
            <a:ext cx="4085714" cy="99047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16657" y="5568287"/>
            <a:ext cx="315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设置是设置一条，读取时读取多条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215952" y="4521920"/>
            <a:ext cx="3603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虽然加了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cookie JS</a:t>
            </a:r>
            <a:r>
              <a:rPr lang="zh-CN" altLang="en-US" dirty="0" smtClean="0"/>
              <a:t>不能获取，</a:t>
            </a:r>
            <a:endParaRPr lang="en-US" altLang="zh-CN" dirty="0" smtClean="0"/>
          </a:p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自己设置的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自己可以获取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75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5" y="1200428"/>
            <a:ext cx="7123809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5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69" y="422187"/>
            <a:ext cx="4895238" cy="16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5660" y="2183642"/>
            <a:ext cx="379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构造函数后面的括弧，在不传参数的时候，可加也可以不加。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4842" y="3029803"/>
            <a:ext cx="455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这个函数可以获取一个标准时间，用来设置</a:t>
            </a:r>
            <a:endParaRPr lang="en-US" altLang="zh-CN" dirty="0" smtClean="0"/>
          </a:p>
          <a:p>
            <a:r>
              <a:rPr lang="en-US" altLang="zh-CN" dirty="0" smtClean="0"/>
              <a:t>Cookie</a:t>
            </a:r>
            <a:r>
              <a:rPr lang="zh-CN" altLang="en-US" dirty="0" smtClean="0"/>
              <a:t>里面的过期时间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8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4" y="1314714"/>
            <a:ext cx="10028571" cy="42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25" y="339161"/>
            <a:ext cx="7380952" cy="447619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220872" y="709684"/>
            <a:ext cx="3309510" cy="1897038"/>
          </a:xfrm>
          <a:custGeom>
            <a:avLst/>
            <a:gdLst>
              <a:gd name="connsiteX0" fmla="*/ 0 w 3309510"/>
              <a:gd name="connsiteY0" fmla="*/ 0 h 1897038"/>
              <a:gd name="connsiteX1" fmla="*/ 2988859 w 3309510"/>
              <a:gd name="connsiteY1" fmla="*/ 627797 h 1897038"/>
              <a:gd name="connsiteX2" fmla="*/ 3084394 w 3309510"/>
              <a:gd name="connsiteY2" fmla="*/ 1897038 h 189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9510" h="1897038">
                <a:moveTo>
                  <a:pt x="0" y="0"/>
                </a:moveTo>
                <a:cubicBezTo>
                  <a:pt x="1237396" y="155812"/>
                  <a:pt x="2474793" y="311624"/>
                  <a:pt x="2988859" y="627797"/>
                </a:cubicBezTo>
                <a:cubicBezTo>
                  <a:pt x="3502925" y="943970"/>
                  <a:pt x="3293659" y="1420504"/>
                  <a:pt x="3084394" y="18970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7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90" y="1273360"/>
            <a:ext cx="5076190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2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1762333"/>
            <a:ext cx="8323809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26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95" y="1438524"/>
            <a:ext cx="9523809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14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38" y="800428"/>
            <a:ext cx="9009524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14" y="786143"/>
            <a:ext cx="9028571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9" y="107946"/>
            <a:ext cx="7209524" cy="18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9" y="2094527"/>
            <a:ext cx="7352381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2" y="380601"/>
            <a:ext cx="10438095" cy="47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854" y="111911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有点像加密了那种感觉</a:t>
            </a:r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310313" y="416074"/>
            <a:ext cx="2310057" cy="4647245"/>
          </a:xfrm>
          <a:custGeom>
            <a:avLst/>
            <a:gdLst>
              <a:gd name="connsiteX0" fmla="*/ 2310057 w 2310057"/>
              <a:gd name="connsiteY0" fmla="*/ 4647245 h 4647245"/>
              <a:gd name="connsiteX1" fmla="*/ 604087 w 2310057"/>
              <a:gd name="connsiteY1" fmla="*/ 1767568 h 4647245"/>
              <a:gd name="connsiteX2" fmla="*/ 17233 w 2310057"/>
              <a:gd name="connsiteY2" fmla="*/ 143484 h 4647245"/>
              <a:gd name="connsiteX3" fmla="*/ 1163645 w 2310057"/>
              <a:gd name="connsiteY3" fmla="*/ 184427 h 464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57" h="4647245">
                <a:moveTo>
                  <a:pt x="2310057" y="4647245"/>
                </a:moveTo>
                <a:cubicBezTo>
                  <a:pt x="1648140" y="3582720"/>
                  <a:pt x="986224" y="2518195"/>
                  <a:pt x="604087" y="1767568"/>
                </a:cubicBezTo>
                <a:cubicBezTo>
                  <a:pt x="221950" y="1016941"/>
                  <a:pt x="-76027" y="407341"/>
                  <a:pt x="17233" y="143484"/>
                </a:cubicBezTo>
                <a:cubicBezTo>
                  <a:pt x="110493" y="-120373"/>
                  <a:pt x="637069" y="32027"/>
                  <a:pt x="1163645" y="1844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55" y="1870951"/>
            <a:ext cx="7276190" cy="17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50" y="265845"/>
            <a:ext cx="7800000" cy="1409524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258389" y="1187355"/>
            <a:ext cx="1969732" cy="3548418"/>
          </a:xfrm>
          <a:custGeom>
            <a:avLst/>
            <a:gdLst>
              <a:gd name="connsiteX0" fmla="*/ 1969732 w 1969732"/>
              <a:gd name="connsiteY0" fmla="*/ 0 h 3548418"/>
              <a:gd name="connsiteX1" fmla="*/ 250114 w 1969732"/>
              <a:gd name="connsiteY1" fmla="*/ 1009935 h 3548418"/>
              <a:gd name="connsiteX2" fmla="*/ 45398 w 1969732"/>
              <a:gd name="connsiteY2" fmla="*/ 3548418 h 354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732" h="3548418">
                <a:moveTo>
                  <a:pt x="1969732" y="0"/>
                </a:moveTo>
                <a:cubicBezTo>
                  <a:pt x="1270284" y="209266"/>
                  <a:pt x="570836" y="418532"/>
                  <a:pt x="250114" y="1009935"/>
                </a:cubicBezTo>
                <a:cubicBezTo>
                  <a:pt x="-70608" y="1601338"/>
                  <a:pt x="-12605" y="2574878"/>
                  <a:pt x="45398" y="35484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389" y="3971077"/>
            <a:ext cx="635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Setcookie</a:t>
            </a:r>
            <a:r>
              <a:rPr lang="zh-CN" altLang="en-US" dirty="0" smtClean="0"/>
              <a:t>这个东西，设置好了之后，得带它去请求浏览器一次才能生效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84" y="5438965"/>
            <a:ext cx="7085714" cy="123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85648" y="6059606"/>
            <a:ext cx="518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解决不能立马刷新请求，又得关闭广告的方案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05469" y="6359435"/>
            <a:ext cx="3316406" cy="27668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57" y="333762"/>
            <a:ext cx="951428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6" y="585789"/>
            <a:ext cx="3990790" cy="44040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89" y="300037"/>
            <a:ext cx="5856611" cy="59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75" y="363607"/>
            <a:ext cx="5542857" cy="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137" y="735036"/>
            <a:ext cx="6168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如果说没有配置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关于数据库的连接，那么这个函数就没法起作用。</a:t>
            </a:r>
            <a:endParaRPr lang="en-US" altLang="zh-CN" dirty="0" smtClean="0"/>
          </a:p>
          <a:p>
            <a:r>
              <a:rPr lang="en-US" altLang="zh-CN" dirty="0" smtClean="0"/>
              <a:t>//</a:t>
            </a:r>
            <a:r>
              <a:rPr lang="zh-CN" altLang="en-US" dirty="0" smtClean="0"/>
              <a:t>这个函数不是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内置的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多个函数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75" y="1877414"/>
            <a:ext cx="4657143" cy="3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7" y="2632007"/>
            <a:ext cx="4676190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6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95" y="290905"/>
            <a:ext cx="9923809" cy="6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14" y="386143"/>
            <a:ext cx="7628571" cy="6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6183" y="385963"/>
            <a:ext cx="6914717" cy="4439077"/>
            <a:chOff x="243320" y="686000"/>
            <a:chExt cx="7714286" cy="49523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320" y="686000"/>
              <a:ext cx="6933333" cy="320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0" y="3886000"/>
              <a:ext cx="7714286" cy="175238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62" y="1245619"/>
            <a:ext cx="6195626" cy="4945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8" y="1648697"/>
            <a:ext cx="2657143" cy="34285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774458" y="2130597"/>
            <a:ext cx="344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如果不写红框框，点击关闭广告后，要刷新一下才能不看到广告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15188" y="62797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客户端通过网址进来，会经过这个代码文件的处理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0063" y="5143500"/>
            <a:ext cx="528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Body</a:t>
            </a:r>
            <a:r>
              <a:rPr lang="zh-CN" altLang="en-US" dirty="0" smtClean="0"/>
              <a:t>里面的</a:t>
            </a:r>
            <a:r>
              <a:rPr lang="en-US" altLang="zh-CN" dirty="0" smtClean="0"/>
              <a:t>$_cookie</a:t>
            </a:r>
            <a:r>
              <a:rPr lang="zh-CN" altLang="en-US" dirty="0" smtClean="0"/>
              <a:t>是从请求报文里面拿的，当前请求报文还未设置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，这次是正在设置，还没给你，下一次再请求的时候就有了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14338" y="6087776"/>
            <a:ext cx="483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所以：设置是属于相应报文，</a:t>
            </a:r>
            <a:endParaRPr lang="en-US" altLang="zh-CN" dirty="0" smtClean="0"/>
          </a:p>
          <a:p>
            <a:r>
              <a:rPr lang="zh-CN" altLang="en-US" dirty="0" smtClean="0"/>
              <a:t>而申请有这个是请求报文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2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5888" y="457200"/>
            <a:ext cx="710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请求报文</a:t>
            </a:r>
            <a:r>
              <a:rPr lang="en-US" altLang="zh-CN" dirty="0" smtClean="0"/>
              <a:t>============</a:t>
            </a:r>
            <a:r>
              <a:rPr lang="zh-CN" altLang="en-US" dirty="0" smtClean="0"/>
              <a:t>来信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响应报文</a:t>
            </a:r>
            <a:r>
              <a:rPr lang="en-US" altLang="zh-CN" dirty="0" smtClean="0"/>
              <a:t>=============</a:t>
            </a:r>
            <a:r>
              <a:rPr lang="zh-CN" altLang="en-US" dirty="0"/>
              <a:t>回信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5838" y="1600200"/>
            <a:ext cx="442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来信之前的东西，在回信同时不会改变，需要再刷新一次才有效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5888" y="3200400"/>
            <a:ext cx="890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刷新代表以相同的网址再请求一次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2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650" y="428625"/>
            <a:ext cx="11158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服务端核心：</a:t>
            </a:r>
            <a:endParaRPr lang="en-US" altLang="zh-CN" dirty="0" smtClean="0"/>
          </a:p>
          <a:p>
            <a:r>
              <a:rPr lang="zh-CN" altLang="en-US" dirty="0" smtClean="0"/>
              <a:t>渲染页面，、</a:t>
            </a:r>
            <a:endParaRPr lang="en-US" altLang="zh-CN" dirty="0" smtClean="0"/>
          </a:p>
          <a:p>
            <a:r>
              <a:rPr lang="zh-CN" altLang="en-US" dirty="0" smtClean="0"/>
              <a:t>动态渲染我们页面中的数据，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循环，把已有的数据遍历成表格，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处理表单类的请求，新增一个用户，把页面填写的这些东西提交到服务端，判断校验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状态保持：上一次</a:t>
            </a:r>
            <a:r>
              <a:rPr lang="zh-CN" altLang="en-US" dirty="0"/>
              <a:t>做</a:t>
            </a:r>
            <a:r>
              <a:rPr lang="zh-CN" altLang="en-US" dirty="0" smtClean="0"/>
              <a:t>了什么，这一次我还能记住，解决无状态问题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3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367" r="6135"/>
          <a:stretch/>
        </p:blipFill>
        <p:spPr>
          <a:xfrm>
            <a:off x="114304" y="100016"/>
            <a:ext cx="1199227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1" y="0"/>
            <a:ext cx="9171428" cy="44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4629150"/>
            <a:ext cx="874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这一段就是一个网页标题，我可以我代码剪切到一个公共文件中，然后很多页面都可以引用。</a:t>
            </a:r>
            <a:endParaRPr lang="en-US" altLang="zh-CN" dirty="0" smtClean="0"/>
          </a:p>
          <a:p>
            <a:r>
              <a:rPr lang="zh-CN" altLang="en-US" dirty="0" smtClean="0"/>
              <a:t>装入文件后怎么在这个位置载入呢？用</a:t>
            </a:r>
            <a:r>
              <a:rPr lang="en-US" altLang="zh-CN" dirty="0" smtClean="0"/>
              <a:t>include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9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62" y="1129000"/>
            <a:ext cx="4590476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7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05" y="576619"/>
            <a:ext cx="6476190" cy="5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4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24" y="1743714"/>
            <a:ext cx="7180952" cy="51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" y="1009716"/>
            <a:ext cx="2695238" cy="1066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0025" y="2571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这个图是由一个库来做的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04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5" y="129956"/>
            <a:ext cx="4990476" cy="37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" y="4690244"/>
            <a:ext cx="3638095" cy="561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672" y="4203510"/>
            <a:ext cx="349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扩展开启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98" y="840482"/>
            <a:ext cx="5304762" cy="18476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87905" y="129956"/>
            <a:ext cx="427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在那个下面还有扩展被注释，需要解开</a:t>
            </a:r>
            <a:endParaRPr lang="en-US" altLang="zh-CN" dirty="0" smtClean="0"/>
          </a:p>
          <a:p>
            <a:r>
              <a:rPr lang="zh-CN" altLang="en-US" dirty="0" smtClean="0"/>
              <a:t>我们用的</a:t>
            </a:r>
            <a:r>
              <a:rPr lang="en-US" altLang="zh-CN" dirty="0" err="1" smtClean="0"/>
              <a:t>MySQLi</a:t>
            </a:r>
            <a:r>
              <a:rPr lang="zh-CN" altLang="en-US" dirty="0" smtClean="0"/>
              <a:t>，就解开它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905" y="3649003"/>
            <a:ext cx="2857143" cy="3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71168" y="3279671"/>
            <a:ext cx="562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配置好后，重启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，然后看看有没有配置成功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017" y="4037863"/>
            <a:ext cx="1904762" cy="13047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23779" y="4505578"/>
            <a:ext cx="225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扩展开启，有这一项就成功了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349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17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314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54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83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022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23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9" y="1305508"/>
            <a:ext cx="6771428" cy="1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9" y="0"/>
            <a:ext cx="6066667" cy="12095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47666" y="2006221"/>
            <a:ext cx="435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有个不爽的就是为什么我都终止代码了，</a:t>
            </a:r>
            <a:endParaRPr lang="en-US" altLang="zh-CN" dirty="0" smtClean="0"/>
          </a:p>
          <a:p>
            <a:r>
              <a:rPr lang="zh-CN" altLang="en-US" dirty="0" smtClean="0"/>
              <a:t>错误信息还是会呈现出来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9" y="3565387"/>
            <a:ext cx="4161905" cy="8190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534" y="3202507"/>
            <a:ext cx="545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这是因为</a:t>
            </a:r>
            <a:r>
              <a:rPr lang="en-US" altLang="zh-CN" dirty="0" smtClean="0"/>
              <a:t>PHP</a:t>
            </a:r>
            <a:r>
              <a:rPr lang="zh-CN" altLang="en-US" dirty="0" smtClean="0"/>
              <a:t>配置文件里面的这一项打开了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9" y="5146515"/>
            <a:ext cx="8076190" cy="166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97" y="4679443"/>
            <a:ext cx="545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还有种办法就是在调用这个函数前面加一个</a:t>
            </a:r>
            <a:r>
              <a:rPr lang="en-US" altLang="zh-CN" dirty="0" smtClean="0"/>
              <a:t>@</a:t>
            </a:r>
            <a:r>
              <a:rPr lang="zh-CN" altLang="en-US" dirty="0" smtClean="0"/>
              <a:t>，错误信息也不会呈现出来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71" y="1452809"/>
            <a:ext cx="10142857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1717</Words>
  <Application>Microsoft Office PowerPoint</Application>
  <PresentationFormat>宽屏</PresentationFormat>
  <Paragraphs>129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gushuang</dc:creator>
  <cp:lastModifiedBy>gushuang</cp:lastModifiedBy>
  <cp:revision>183</cp:revision>
  <dcterms:created xsi:type="dcterms:W3CDTF">2019-08-27T00:35:33Z</dcterms:created>
  <dcterms:modified xsi:type="dcterms:W3CDTF">2019-08-31T13:41:38Z</dcterms:modified>
</cp:coreProperties>
</file>